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0" r:id="rId2"/>
    <p:sldId id="291" r:id="rId3"/>
    <p:sldId id="292" r:id="rId4"/>
    <p:sldId id="293" r:id="rId5"/>
    <p:sldId id="294" r:id="rId6"/>
    <p:sldId id="295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32" r:id="rId44"/>
    <p:sldId id="333" r:id="rId45"/>
    <p:sldId id="334" r:id="rId46"/>
    <p:sldId id="335" r:id="rId47"/>
    <p:sldId id="336" r:id="rId48"/>
    <p:sldId id="337" r:id="rId49"/>
    <p:sldId id="338" r:id="rId50"/>
    <p:sldId id="339" r:id="rId51"/>
    <p:sldId id="340" r:id="rId52"/>
    <p:sldId id="341" r:id="rId53"/>
    <p:sldId id="342" r:id="rId54"/>
    <p:sldId id="343" r:id="rId55"/>
    <p:sldId id="344" r:id="rId56"/>
    <p:sldId id="345" r:id="rId57"/>
    <p:sldId id="346" r:id="rId58"/>
    <p:sldId id="347" r:id="rId59"/>
    <p:sldId id="348" r:id="rId60"/>
    <p:sldId id="349" r:id="rId61"/>
    <p:sldId id="350" r:id="rId62"/>
    <p:sldId id="351" r:id="rId63"/>
    <p:sldId id="352" r:id="rId64"/>
    <p:sldId id="353" r:id="rId65"/>
    <p:sldId id="354" r:id="rId66"/>
    <p:sldId id="355" r:id="rId67"/>
    <p:sldId id="356" r:id="rId68"/>
    <p:sldId id="357" r:id="rId69"/>
    <p:sldId id="358" r:id="rId70"/>
    <p:sldId id="359" r:id="rId71"/>
    <p:sldId id="360" r:id="rId72"/>
    <p:sldId id="361" r:id="rId73"/>
    <p:sldId id="362" r:id="rId74"/>
    <p:sldId id="366" r:id="rId75"/>
    <p:sldId id="367" r:id="rId76"/>
    <p:sldId id="368" r:id="rId77"/>
    <p:sldId id="369" r:id="rId78"/>
    <p:sldId id="370" r:id="rId79"/>
    <p:sldId id="371" r:id="rId80"/>
    <p:sldId id="372" r:id="rId81"/>
    <p:sldId id="373" r:id="rId82"/>
    <p:sldId id="374" r:id="rId83"/>
    <p:sldId id="375" r:id="rId84"/>
    <p:sldId id="376" r:id="rId85"/>
    <p:sldId id="377" r:id="rId86"/>
    <p:sldId id="378" r:id="rId87"/>
    <p:sldId id="379" r:id="rId88"/>
    <p:sldId id="380" r:id="rId89"/>
    <p:sldId id="381" r:id="rId90"/>
    <p:sldId id="382" r:id="rId91"/>
    <p:sldId id="383" r:id="rId92"/>
    <p:sldId id="384" r:id="rId93"/>
    <p:sldId id="385" r:id="rId94"/>
    <p:sldId id="386" r:id="rId95"/>
    <p:sldId id="387" r:id="rId96"/>
    <p:sldId id="388" r:id="rId97"/>
    <p:sldId id="389" r:id="rId98"/>
    <p:sldId id="390" r:id="rId99"/>
    <p:sldId id="391" r:id="rId100"/>
    <p:sldId id="392" r:id="rId101"/>
    <p:sldId id="393" r:id="rId102"/>
    <p:sldId id="394" r:id="rId103"/>
    <p:sldId id="395" r:id="rId104"/>
    <p:sldId id="396" r:id="rId105"/>
    <p:sldId id="397" r:id="rId106"/>
    <p:sldId id="398" r:id="rId107"/>
    <p:sldId id="399" r:id="rId108"/>
    <p:sldId id="400" r:id="rId109"/>
    <p:sldId id="401" r:id="rId110"/>
    <p:sldId id="402" r:id="rId111"/>
    <p:sldId id="403" r:id="rId112"/>
    <p:sldId id="404" r:id="rId113"/>
    <p:sldId id="405" r:id="rId114"/>
    <p:sldId id="406" r:id="rId115"/>
    <p:sldId id="407" r:id="rId116"/>
    <p:sldId id="408" r:id="rId117"/>
    <p:sldId id="409" r:id="rId118"/>
    <p:sldId id="410" r:id="rId119"/>
    <p:sldId id="411" r:id="rId120"/>
    <p:sldId id="412" r:id="rId121"/>
    <p:sldId id="413" r:id="rId122"/>
    <p:sldId id="414" r:id="rId123"/>
    <p:sldId id="415" r:id="rId124"/>
    <p:sldId id="416" r:id="rId125"/>
    <p:sldId id="417" r:id="rId126"/>
    <p:sldId id="418" r:id="rId127"/>
    <p:sldId id="419" r:id="rId128"/>
    <p:sldId id="420" r:id="rId129"/>
    <p:sldId id="421" r:id="rId130"/>
    <p:sldId id="422" r:id="rId131"/>
    <p:sldId id="423" r:id="rId132"/>
    <p:sldId id="424" r:id="rId133"/>
    <p:sldId id="425" r:id="rId134"/>
    <p:sldId id="426" r:id="rId135"/>
    <p:sldId id="427" r:id="rId136"/>
    <p:sldId id="428" r:id="rId137"/>
    <p:sldId id="429" r:id="rId138"/>
    <p:sldId id="430" r:id="rId139"/>
    <p:sldId id="431" r:id="rId140"/>
    <p:sldId id="432" r:id="rId141"/>
    <p:sldId id="433" r:id="rId142"/>
    <p:sldId id="434" r:id="rId143"/>
    <p:sldId id="435" r:id="rId144"/>
    <p:sldId id="436" r:id="rId145"/>
    <p:sldId id="437" r:id="rId146"/>
    <p:sldId id="438" r:id="rId147"/>
    <p:sldId id="363" r:id="rId148"/>
    <p:sldId id="364" r:id="rId149"/>
    <p:sldId id="365" r:id="rId1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50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936C-03A6-4929-A108-617B67F79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CFC339-973B-4677-9E8A-CADE1447CC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DD590-4049-41CC-A326-2A85A12B9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E88FD-C73F-4A13-B5FD-3635B1BBF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42A3F-7FE9-436B-9C4A-10FB4FA22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489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961CD-5F4A-48C3-948D-55AF8F8BF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5F0221-689E-4A62-AAAA-B48452DD01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DAB27-8968-4672-B439-9FFDA399C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748B3-0C55-4D86-8E69-25A5B67A9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B7E711-D633-4E73-B639-92026453C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443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03C2F6-3414-4F90-9FC7-961FB5B752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3E57E8-8C07-4E58-9099-96FCD4AEC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132BE-2C6B-4D06-B22E-4958AE030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D483A-EEF6-485D-9F70-0C767FFD3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9E9C1-A87A-4D0A-82EF-3EDBD66E9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122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EF95F-46ED-40E6-BFE3-38261245D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C3D92-EA39-4D4F-92CD-840DCFE35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7E1C0-CE90-41DF-A7C8-5C87A8637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68BB5-0FB5-4421-978F-C639D12FE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B8860-FC1D-463C-A1D5-F8162B377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767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B0B20-0D0C-43BA-9CB8-8DF7FD05B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558D9-21B7-45A6-99EA-A6346B139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BEABB-F4D6-4395-8B3E-19E003440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DAA02-DD13-4C0A-86F2-9E8BB4FA0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A3D03-5DCF-4EA3-967B-8706EF729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98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2CCA2-F77C-4971-87E3-527B28F33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78988-9283-4414-AF6D-167C4978CD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28587-2B78-4CCE-B785-2CB89D8A3E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8542C3-7CD6-4AA6-8743-A17F7966E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6D8829-7F2F-42C9-A044-3FBDD8679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A66E7F-75CB-47B7-8528-CC5C01EE2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778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77F91-DE6A-42C7-9E94-1B07795DE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285A5-955A-4CD3-8F3E-D103F894C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058A4-6EDF-4997-84C9-F226C666DD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D6A9B3-C94B-4E7D-8D4F-540CA27354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5234D1-0064-4065-B8A1-169858BE9A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8BDA86-C3CB-43DB-9833-E7A2FA2F6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FB2E8-2AD7-4D55-8D9B-7AF7B22B8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DB8D0B-16ED-44E0-B3E9-E945B91C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27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11360-22C6-4894-9D0D-37A3D5D2A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AB3ACD-717F-4348-87D5-78040844A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D2EDA3-19DE-4F64-8172-D03C086AF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4A1F5B-041B-4169-9273-FC54530E9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644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398EDF-AA29-4FAF-BE20-BD7BE62AA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15B394-AAF4-4B42-A905-D71071100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425D1E-3144-4938-89E6-A8029937F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75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6816E-B3CB-4E5C-819D-69C1CACA9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B1233-4990-49DF-B257-DA3A4D18E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500FE-A8D4-4D4F-8AB1-93F8DCF61A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1B62E6-4A0D-4D28-966F-A987AD2E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2DC237-39B0-4723-B524-3E82DF339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0787E3-AB4A-4663-A992-5D31196E7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23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9DFF-1C6A-40F7-B05C-EDC03EF7A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27B2E4-5819-4CCE-BBEC-09665E4D5A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AA52F8-D70D-407A-A3F3-A15287AE48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AF5A4A-7C2D-48CE-9F01-591AC1920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EDFD4-642B-4D76-9570-20A4501C2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462125-9E06-47B7-8183-009A22A7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06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F8C395-B61D-424C-A86D-B6A30C825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4441D4-B75B-40F2-996C-707F00108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0FB63-034F-4240-97A1-F064EB73D5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32A71E-8163-44FA-A09C-715A73604734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974C8-D07F-49FB-9E32-3204DFB0DB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79875-41BC-4734-B52C-31AD92327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12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2699AC-E896-4FFF-845C-76EEC08B2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087" y="1547812"/>
            <a:ext cx="698182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028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C5D916-56FD-43DA-9D5F-0FCFE12EF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19325"/>
            <a:ext cx="777240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9851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34175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561045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572505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08792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25712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173813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156673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024214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508988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8597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892587-547C-4512-88CA-0BFFAA9DB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7" y="1562100"/>
            <a:ext cx="846772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40618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442415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154825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70361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7903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957898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80359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126274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195881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942419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9206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67D51C-5684-4A15-BFEB-C150B33CA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5" y="1376362"/>
            <a:ext cx="802005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3583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03708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982687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123683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525418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991108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766543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310663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07800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788559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131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4AB017-DB06-4BCE-A049-36E224CB1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562100"/>
            <a:ext cx="68580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6112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48064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473086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444884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344368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075359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989314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259805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356311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15543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9167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73D8E1-824F-4D95-A2F9-37E27B407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1371600"/>
            <a:ext cx="8305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6123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823145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954877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941925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574149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036303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791601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979831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75504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768146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0384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162D34-27CF-4B98-B18B-5FE695545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628775"/>
            <a:ext cx="85344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0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043269-687B-4759-A1D0-3CD20DA4F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5" y="1409700"/>
            <a:ext cx="794385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42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991B6C-C13B-4FD2-AFB3-C960B3D4F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7" y="1290637"/>
            <a:ext cx="846772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74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DE106B-F02E-43E8-AD21-DF319B107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1714500"/>
            <a:ext cx="84105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005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F5F955-74DD-4BE1-AC5B-C894BEDEB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7" y="1390650"/>
            <a:ext cx="846772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530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24A9A3-EB51-4EEE-A04B-B4B2C4F56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1557337"/>
            <a:ext cx="816292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423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A43D15-413C-4208-8295-F42463D29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1343025"/>
            <a:ext cx="84582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89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8550F4-2325-46BC-8594-652198CB8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1362075"/>
            <a:ext cx="809625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16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EF54FA-968D-41B2-813A-C0D8CEFFC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0" y="1538287"/>
            <a:ext cx="617220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45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7A5478-E7CE-4B73-9BA3-5ACF0C69E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862" y="1647825"/>
            <a:ext cx="829627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5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59CD9E-E670-4008-8465-B4201E259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1624012"/>
            <a:ext cx="813435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270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E4ABD1-22D9-4518-9D2B-720431DF7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7" y="1428750"/>
            <a:ext cx="846772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57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FE21E-2081-4012-A040-A8741C236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1647825"/>
            <a:ext cx="805815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72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2872AB-F660-420E-9009-ED86B113F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1295400"/>
            <a:ext cx="824865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101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001B0A-1121-4681-942E-07D1D7649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87" y="1357312"/>
            <a:ext cx="835342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226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27F1BD-207A-491C-B29B-C7B1AC701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12" y="219075"/>
            <a:ext cx="8791575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790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76387-7B6E-429D-BA6F-2F7B03B30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1443037"/>
            <a:ext cx="800100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4603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6208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3447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37315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41467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32566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5341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62551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86061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84364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082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DD8135-551A-44C7-84E1-BA9FAC569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966912"/>
            <a:ext cx="811530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876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61256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58736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74320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3543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208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33349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015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9749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51437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45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7134B4-98C0-4533-B2B8-3842AF79C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1500187"/>
            <a:ext cx="832485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2504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91058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76344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38005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92232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36200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49103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15001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18409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14029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3548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7CD398-2C69-43FD-A70F-C10A78701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1528762"/>
            <a:ext cx="816292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247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0654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738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75590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14304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17328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58633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768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49871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1677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4560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5ACC20-A9EF-4437-9D6A-FC032607B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5" y="1552575"/>
            <a:ext cx="836295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2525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2837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24868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41918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6432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35996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11668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64773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67242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73599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6339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A527C2-F263-444B-90D8-F9E22B7BC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352550"/>
            <a:ext cx="82296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75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94393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91291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76874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39575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44864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8591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87700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39749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16363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138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B7E20E-8EC0-4B5A-B538-7959F1834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500187"/>
            <a:ext cx="7620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357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48651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53254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693058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59554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48677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51172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4590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49093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493044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7723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546e5e1-5d42-4630-bacd-c69bfdcbd5e8}" enabled="1" method="Standard" siteId="{96ece526-9c7d-48b0-8daf-8b93c90a5d18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2520</TotalTime>
  <Words>0</Words>
  <Application>Microsoft Office PowerPoint</Application>
  <PresentationFormat>Widescreen</PresentationFormat>
  <Paragraphs>0</Paragraphs>
  <Slides>149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149</vt:i4>
      </vt:variant>
    </vt:vector>
  </HeadingPairs>
  <TitlesOfParts>
    <vt:vector size="15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Honeywell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Chi, Lenny</dc:creator>
  <cp:lastModifiedBy>Chi, Lenny</cp:lastModifiedBy>
  <cp:revision>2</cp:revision>
  <dcterms:created xsi:type="dcterms:W3CDTF">2022-09-16T17:35:54Z</dcterms:created>
  <dcterms:modified xsi:type="dcterms:W3CDTF">2022-09-28T03:46:53Z</dcterms:modified>
</cp:coreProperties>
</file>